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75788e8009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75788e8009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Divya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75788e8009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75788e8009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Divya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5788e8009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75788e8009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Vedant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75788e8009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75788e8009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Vedant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75788e8009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75788e8009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7550c8cb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7550c8cb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75788e800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75788e80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7550c8cb4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7550c8cb4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550c8cb4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550c8cb4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Harshita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75788e800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75788e800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Harshita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75788e8009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75788e800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Harshita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75788e8009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75788e800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Divya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75788e8009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75788e8009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Divya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6- Order Fulfillment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17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 Comerford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Divya Raviraj Rao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Harshita Umesh Tanksali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Vedant Dinesh Patil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575" y="469125"/>
            <a:ext cx="7896451" cy="446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750" y="489800"/>
            <a:ext cx="8076150" cy="453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320"/>
            <a:ext cx="9143999" cy="5130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166" name="Google Shape;166;p25"/>
          <p:cNvSpPr txBox="1"/>
          <p:nvPr>
            <p:ph idx="1" type="body"/>
          </p:nvPr>
        </p:nvSpPr>
        <p:spPr>
          <a:xfrm>
            <a:off x="729450" y="2078875"/>
            <a:ext cx="7688700" cy="24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 Inventory levels for products to better understand lag time of shipments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Look at which products are getting high lag times to manage inventory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Locations that have less sales can be managed by </a:t>
            </a:r>
            <a:r>
              <a:rPr lang="en"/>
              <a:t>reduced funding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Frequently returning customers can be given additional discounts to increase customer retention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Cost for products in high demand can be increased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729450" y="1318650"/>
            <a:ext cx="7688400" cy="31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Thank You!</a:t>
            </a:r>
            <a:endParaRPr sz="3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</a:t>
            </a:r>
            <a:r>
              <a:rPr lang="en"/>
              <a:t>Fulfillment Business Problem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FudgeFlix: </a:t>
            </a:r>
            <a:r>
              <a:rPr lang="en"/>
              <a:t>This is a database similar to Netflix that is for renting DVD’s.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FudgeMart: </a:t>
            </a:r>
            <a:r>
              <a:rPr lang="en"/>
              <a:t>This is an online retailer that sells products to customers and vendors</a:t>
            </a:r>
            <a:r>
              <a:rPr lang="en"/>
              <a:t>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Problem: </a:t>
            </a:r>
            <a:r>
              <a:rPr lang="en"/>
              <a:t>Fulfilling “Orders” happens in both of these databases and they need to be merged into one uniform data warehouse to capture the business process of Order Fulfillment.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of the Project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On-time delivery : Ensuring orders are delivered within the ideal time frame. That is KPI value for Lag time &lt;= 3 should be 1, KPI value for 3 &lt; Lag time &lt; 7 is 0 and more than 7 is -1.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Cost Control : Optimizing order fulfillment processes to minimize operational costs. Further explained in Visual.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Better Customer Insights : Visualizing products and customer shopping patterns for more data driven decisions.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Mapping</a:t>
            </a: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138950"/>
            <a:ext cx="7322050" cy="178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 Schema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0200" y="1853850"/>
            <a:ext cx="4511701" cy="298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</a:t>
            </a:r>
            <a:endParaRPr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853850"/>
            <a:ext cx="7688699" cy="295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318650"/>
            <a:ext cx="7537526" cy="339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50" y="497507"/>
            <a:ext cx="7688699" cy="4343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320"/>
            <a:ext cx="9143999" cy="5130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